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3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72" r:id="rId21"/>
    <p:sldId id="271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play.kahoot.it/#/?quizId=1f4fcbd8-5e43-43cc-b605-286c88b93c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6904" cy="237626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Основы безопасности жизнедеятельности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IV</a:t>
            </a:r>
            <a:r>
              <a:rPr lang="ru-RU" sz="4400" b="1" dirty="0" smtClean="0">
                <a:solidFill>
                  <a:schemeClr val="tx1"/>
                </a:solidFill>
              </a:rPr>
              <a:t> «Б» класс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возникновения пожаров?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Неосторожное </a:t>
            </a:r>
            <a:r>
              <a:rPr lang="ru-RU" dirty="0"/>
              <a:t>обращение с огнём.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правил использования  электроприборов и печного отопления.</a:t>
            </a:r>
          </a:p>
          <a:p>
            <a:r>
              <a:rPr lang="ru-RU" dirty="0" smtClean="0"/>
              <a:t>Детская </a:t>
            </a:r>
            <a:r>
              <a:rPr lang="ru-RU" dirty="0"/>
              <a:t>шалость с огнём.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правил хранения горючих жидкостей.</a:t>
            </a:r>
          </a:p>
          <a:p>
            <a:r>
              <a:rPr lang="ru-RU" dirty="0" smtClean="0"/>
              <a:t>Курение</a:t>
            </a:r>
            <a:r>
              <a:rPr lang="ru-RU" dirty="0"/>
              <a:t>.</a:t>
            </a:r>
          </a:p>
          <a:p>
            <a:r>
              <a:rPr lang="ru-RU" dirty="0" smtClean="0"/>
              <a:t>Возгорание </a:t>
            </a:r>
            <a:r>
              <a:rPr lang="ru-RU" dirty="0"/>
              <a:t>телевизоров и аппаратуры.</a:t>
            </a:r>
          </a:p>
          <a:p>
            <a:r>
              <a:rPr lang="ru-RU" dirty="0" smtClean="0"/>
              <a:t>Неосторожное </a:t>
            </a:r>
            <a:r>
              <a:rPr lang="ru-RU" dirty="0"/>
              <a:t>обращение с пиротехническими изделиями.</a:t>
            </a:r>
          </a:p>
          <a:p>
            <a:endParaRPr lang="ru-RU" dirty="0"/>
          </a:p>
        </p:txBody>
      </p:sp>
      <p:pic>
        <p:nvPicPr>
          <p:cNvPr id="4" name="Рисунок 3" descr="C:\ресурсы\Картинки\Огонь\i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19" y="3140968"/>
            <a:ext cx="1797469" cy="19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gnebarer.ru/wp-content/uploads/2015/04/pozharnyj-treugolni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5"/>
          <a:stretch/>
        </p:blipFill>
        <p:spPr bwMode="auto">
          <a:xfrm>
            <a:off x="1619672" y="620688"/>
            <a:ext cx="58496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Первичные средства тушения пожара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ds02.infourok.ru/uploads/ex/0480/00054827-b408324c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Правила поведения при пожаре</a:t>
            </a:r>
            <a:endParaRPr lang="ru-RU" dirty="0"/>
          </a:p>
        </p:txBody>
      </p:sp>
      <p:pic>
        <p:nvPicPr>
          <p:cNvPr id="7170" name="Picture 2" descr="http://antique.newbookshop.ru/pict/10156426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 bwMode="auto">
          <a:xfrm>
            <a:off x="1403648" y="1484784"/>
            <a:ext cx="6609184" cy="49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огнем бороться мы </a:t>
            </a:r>
            <a:r>
              <a:rPr lang="ru-RU" dirty="0" smtClean="0"/>
              <a:t>должны,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водою мы напарники,</a:t>
            </a:r>
            <a:br>
              <a:rPr lang="ru-RU" dirty="0"/>
            </a:br>
            <a:r>
              <a:rPr lang="ru-RU" dirty="0" smtClean="0"/>
              <a:t>Мы </a:t>
            </a:r>
            <a:r>
              <a:rPr lang="ru-RU" dirty="0"/>
              <a:t>очень людям всем нужны.</a:t>
            </a:r>
            <a:br>
              <a:rPr lang="ru-RU" dirty="0"/>
            </a:br>
            <a:r>
              <a:rPr lang="ru-RU" dirty="0" smtClean="0"/>
              <a:t>Так </a:t>
            </a:r>
            <a:r>
              <a:rPr lang="ru-RU" dirty="0"/>
              <a:t>кто же мы? </a:t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D:\ОБЖ откр урок\картинки\1481537073551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184576" cy="35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мудрость гласит…</a:t>
            </a:r>
            <a:endParaRPr lang="ru-RU" dirty="0"/>
          </a:p>
        </p:txBody>
      </p:sp>
      <p:pic>
        <p:nvPicPr>
          <p:cNvPr id="14338" name="Picture 2" descr="http://cdn01.ru/files/users/images/2e/2c/2e2c80325d54f2a4029b23fcab6d29c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9437" r="6107" b="8285"/>
          <a:stretch/>
        </p:blipFill>
        <p:spPr bwMode="auto">
          <a:xfrm>
            <a:off x="1461445" y="1556792"/>
            <a:ext cx="6192688" cy="41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какого произведения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4244280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Долго, долго крокодил</a:t>
            </a:r>
          </a:p>
          <a:p>
            <a:pPr marL="0" indent="0">
              <a:buNone/>
            </a:pPr>
            <a:r>
              <a:rPr lang="ru-RU" dirty="0"/>
              <a:t>Море синее тушил</a:t>
            </a:r>
          </a:p>
          <a:p>
            <a:pPr marL="0" indent="0">
              <a:buNone/>
            </a:pPr>
            <a:r>
              <a:rPr lang="ru-RU" dirty="0"/>
              <a:t>Пирогами и блинами</a:t>
            </a:r>
          </a:p>
          <a:p>
            <a:pPr marL="0" indent="0">
              <a:buNone/>
            </a:pPr>
            <a:r>
              <a:rPr lang="ru-RU" dirty="0"/>
              <a:t>И сушеными грибами.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772816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0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какого произведения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4244280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Бежит курица с ведром, А за нею во весь дух</a:t>
            </a:r>
          </a:p>
          <a:p>
            <a:pPr marL="0" indent="0">
              <a:buNone/>
            </a:pPr>
            <a:r>
              <a:rPr lang="ru-RU" dirty="0"/>
              <a:t>С помелом бежит петух.</a:t>
            </a:r>
          </a:p>
          <a:p>
            <a:pPr marL="0" indent="0">
              <a:buNone/>
            </a:pPr>
            <a:r>
              <a:rPr lang="ru-RU" dirty="0"/>
              <a:t>Поросенок – с решетом</a:t>
            </a:r>
          </a:p>
          <a:p>
            <a:pPr marL="0" indent="0">
              <a:buNone/>
            </a:pPr>
            <a:r>
              <a:rPr lang="ru-RU" dirty="0"/>
              <a:t>И козел – с фонарем.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628800"/>
            <a:ext cx="3352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0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какого произведения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82453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Один пароход шёл в море с грузом угля. Ещё дня три надо было пароходу идти до места. Вдруг к капитану прибежал механик из машинного отделения и сказал:</a:t>
            </a:r>
            <a:br>
              <a:rPr lang="ru-RU" dirty="0"/>
            </a:br>
            <a:r>
              <a:rPr lang="ru-RU" dirty="0"/>
              <a:t>- Нам попался очень плохой уголь, он сам загорелся у нас в трюме.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484784"/>
            <a:ext cx="3024336" cy="46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0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какого произведения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680520" cy="4569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Приоткрыла дверцу Лена, </a:t>
            </a:r>
          </a:p>
          <a:p>
            <a:pPr marL="0" indent="0">
              <a:buNone/>
            </a:pPr>
            <a:r>
              <a:rPr lang="ru-RU" dirty="0"/>
              <a:t>Соскочил огонь с полена, </a:t>
            </a:r>
          </a:p>
          <a:p>
            <a:pPr marL="0" indent="0">
              <a:buNone/>
            </a:pPr>
            <a:r>
              <a:rPr lang="ru-RU" dirty="0"/>
              <a:t>Перед печкой выжег пол, </a:t>
            </a:r>
          </a:p>
          <a:p>
            <a:pPr marL="0" indent="0">
              <a:buNone/>
            </a:pPr>
            <a:r>
              <a:rPr lang="ru-RU" dirty="0"/>
              <a:t>Влез со скатерти на стол. </a:t>
            </a:r>
          </a:p>
          <a:p>
            <a:pPr marL="0" indent="0">
              <a:buNone/>
            </a:pPr>
            <a:r>
              <a:rPr lang="ru-RU" dirty="0"/>
              <a:t>Побежал по стульям с треском, </a:t>
            </a:r>
          </a:p>
          <a:p>
            <a:pPr marL="0" indent="0">
              <a:buNone/>
            </a:pPr>
            <a:r>
              <a:rPr lang="ru-RU" dirty="0"/>
              <a:t>Вверх пополз по занавескам, </a:t>
            </a:r>
          </a:p>
          <a:p>
            <a:pPr marL="0" indent="0">
              <a:buNone/>
            </a:pPr>
            <a:r>
              <a:rPr lang="ru-RU" dirty="0"/>
              <a:t>Стены дымом заволок, </a:t>
            </a:r>
          </a:p>
          <a:p>
            <a:pPr marL="0" indent="0">
              <a:buNone/>
            </a:pPr>
            <a:r>
              <a:rPr lang="ru-RU" dirty="0"/>
              <a:t>Лижет пол и потолок. </a:t>
            </a:r>
            <a:endParaRPr lang="ru-RU" dirty="0"/>
          </a:p>
        </p:txBody>
      </p:sp>
      <p:pic>
        <p:nvPicPr>
          <p:cNvPr id="13314" name="Picture 2" descr="http://img-fotki.yandex.ru/get/5401/136596361.53/0_b7280_c045a0cb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456384" cy="3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Рыжий зверь в печи сидит,</a:t>
            </a:r>
            <a:br>
              <a:rPr lang="ru-RU" b="1" dirty="0"/>
            </a:br>
            <a:r>
              <a:rPr lang="ru-RU" b="1" dirty="0"/>
              <a:t> рыжий зверь на всех сердит.</a:t>
            </a:r>
            <a:br>
              <a:rPr lang="ru-RU" b="1" dirty="0"/>
            </a:br>
            <a:r>
              <a:rPr lang="ru-RU" b="1" dirty="0"/>
              <a:t>Он от злобы ест дрова </a:t>
            </a:r>
            <a:br>
              <a:rPr lang="ru-RU" b="1" dirty="0"/>
            </a:br>
            <a:r>
              <a:rPr lang="ru-RU" b="1" dirty="0"/>
              <a:t>целый час, а может два.</a:t>
            </a:r>
            <a:br>
              <a:rPr lang="ru-RU" b="1" dirty="0"/>
            </a:br>
            <a:r>
              <a:rPr lang="ru-RU" b="1" dirty="0"/>
              <a:t>Ты рукой его не тронь,</a:t>
            </a:r>
            <a:br>
              <a:rPr lang="ru-RU" b="1" dirty="0"/>
            </a:br>
            <a:r>
              <a:rPr lang="ru-RU" b="1" dirty="0"/>
              <a:t>искусает всю ладонь. 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481577" y="4005064"/>
            <a:ext cx="2304256" cy="2353469"/>
            <a:chOff x="2789" y="2115"/>
            <a:chExt cx="1846" cy="1665"/>
          </a:xfrm>
        </p:grpSpPr>
        <p:pic>
          <p:nvPicPr>
            <p:cNvPr id="5" name="Рисунок 3" descr="C:\ресурсы\Картинки\Огонь\i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430"/>
              <a:ext cx="144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789" y="2115"/>
              <a:ext cx="159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b="1" i="1" dirty="0">
                  <a:solidFill>
                    <a:srgbClr val="FF3300"/>
                  </a:solidFill>
                  <a:latin typeface="Georgia" pitchFamily="18" charset="0"/>
                </a:rPr>
                <a:t>огонь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5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Тест</a:t>
            </a:r>
            <a:endParaRPr lang="ru-RU" dirty="0"/>
          </a:p>
        </p:txBody>
      </p:sp>
      <p:pic>
        <p:nvPicPr>
          <p:cNvPr id="9218" name="Picture 2" descr="https://i.ytimg.com/vi/PlXpKHH5kh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14338" cy="34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5klass.net/datas/okruzhajuschij-mir/Ogon-oshibok-ne-proschaet/0022-022-Obobschajuschaja-i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090247" cy="60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2b3/00022592-2deec7dc/hello_html_m8324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9" y="453511"/>
            <a:ext cx="5540152" cy="58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59375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В давние времена, когда всем миром правил Зевс, люди были слабыми, бессильными, пугливыми. Они не умели ни думать, ни понимать того, что видели вокруг. С ужасом смотрели на грозовые тучи, палящее солнце, бескрайнее море и высокие горы. От всего, что их пугало, люди прятались в пещеры. Не было у них тогда ни жилья, ни семейного очага.</a:t>
            </a:r>
            <a:endParaRPr lang="en-US" sz="3600" dirty="0"/>
          </a:p>
        </p:txBody>
      </p:sp>
      <p:pic>
        <p:nvPicPr>
          <p:cNvPr id="1026" name="Picture 2" descr="http://www.m-sgroup.ru/assets/galleries/266/snimok-ekrana-2015-03-10-v-17.33.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221088"/>
            <a:ext cx="3384376" cy="2487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31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/>
              <a:t>	</a:t>
            </a:r>
            <a:r>
              <a:rPr lang="ru-RU" dirty="0"/>
              <a:t>	Пожалел людей своим большим сердцем Прометей и смело нарушил запрет Зевса: не давать людям огня. Пробравшись во дворец, Прометей взял небольшую искру огня и принёс людям на землю.</a:t>
            </a:r>
            <a:endParaRPr lang="ru-RU" dirty="0"/>
          </a:p>
        </p:txBody>
      </p:sp>
      <p:pic>
        <p:nvPicPr>
          <p:cNvPr id="16386" name="Picture 2" descr="http://www2.stihi.ru/pics/2014/01/30/9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212976"/>
            <a:ext cx="3384376" cy="2789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5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С тех пор засияли яркие огоньки костров на земле. Около них собирались люди целыми семьями, жарили мясо, грелись, танцевали</a:t>
            </a:r>
            <a:r>
              <a:rPr lang="ru-RU" dirty="0" smtClean="0"/>
              <a:t>. Теперь </a:t>
            </a:r>
            <a:r>
              <a:rPr lang="ru-RU" dirty="0" smtClean="0"/>
              <a:t>люди зажили веселее и дружнее. Прометей искренне этому радовался. Он научил людей укрощать огонь, плавить медь, ковать оружие. </a:t>
            </a:r>
            <a:endParaRPr lang="ru-RU" dirty="0"/>
          </a:p>
        </p:txBody>
      </p:sp>
      <p:pic>
        <p:nvPicPr>
          <p:cNvPr id="2050" name="Picture 2" descr="http://static.wixstatic.com/media/b18682_094248b486ae638e5e1bdc0f0f1a782e.jpg_srz_400_268_85_22_0.50_1.20_0.00_jpg_s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952" y="4005064"/>
            <a:ext cx="38100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6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4680520" cy="13681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ОГОНЬ - ДРУГ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2276872"/>
            <a:ext cx="5832648" cy="13681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ОГОНЬ - СИМВОЛ</a:t>
            </a:r>
            <a:endParaRPr lang="ru-RU" sz="4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5896" y="4293096"/>
            <a:ext cx="52627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ОГОНЬ - ВРАГ</a:t>
            </a:r>
            <a:endParaRPr lang="ru-RU" sz="4000" b="1" dirty="0"/>
          </a:p>
        </p:txBody>
      </p:sp>
      <p:pic>
        <p:nvPicPr>
          <p:cNvPr id="1026" name="Picture 2" descr="http://3.bp.blogspot.com/-mBcUETqvdCw/VXrOCb62L6I/AAAAAAAAAFA/xX_iqHQCkoI/s1600/fire-anim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43408"/>
            <a:ext cx="6192688" cy="87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680520" cy="13681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ОГОНЬ - ДРУГ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11352" y="2420888"/>
            <a:ext cx="5832648" cy="13681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ОГОНЬ - СИМВОЛ</a:t>
            </a:r>
            <a:endParaRPr lang="ru-RU" sz="4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5656" y="4689795"/>
            <a:ext cx="52627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ОГОНЬ - ВРАГ</a:t>
            </a:r>
            <a:endParaRPr lang="ru-RU" sz="4000" b="1" dirty="0"/>
          </a:p>
        </p:txBody>
      </p:sp>
      <p:pic>
        <p:nvPicPr>
          <p:cNvPr id="1026" name="Picture 2" descr="http://3.bp.blogspot.com/-mBcUETqvdCw/VXrOCb62L6I/AAAAAAAAAFA/xX_iqHQCkoI/s1600/fire-anim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636912"/>
            <a:ext cx="3600400" cy="50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 descr="C:\ресурсы\Картинки\Огонь\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412"/>
            <a:ext cx="1069007" cy="128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C:\ресурсы\Картинки\Огонь\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80" y="0"/>
            <a:ext cx="1189906" cy="17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22" y="174108"/>
            <a:ext cx="1201418" cy="15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 descr="C:\ресурсы\Картинки\Огонь\4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" y="1763742"/>
            <a:ext cx="1795141" cy="209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?id=18770588&amp;tov=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5" y="2669125"/>
            <a:ext cx="1872208" cy="140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10" y="3812826"/>
            <a:ext cx="2016224" cy="274157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55" y="5048421"/>
            <a:ext cx="20240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664" cy="352839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Правила пожарной безопасности </a:t>
            </a:r>
            <a:br>
              <a:rPr lang="ru-RU" sz="5400" b="1" dirty="0" smtClean="0"/>
            </a:br>
            <a:r>
              <a:rPr lang="ru-RU" sz="5400" b="1" dirty="0" smtClean="0"/>
              <a:t>в школе, в доме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787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96440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Что такое </a:t>
            </a:r>
            <a:r>
              <a:rPr lang="ru-RU" sz="5400" b="1" dirty="0" smtClean="0">
                <a:solidFill>
                  <a:srgbClr val="FF0000"/>
                </a:solidFill>
              </a:rPr>
              <a:t>пожар</a:t>
            </a:r>
            <a:r>
              <a:rPr lang="ru-RU" sz="5400" dirty="0" smtClean="0"/>
              <a:t>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77" y="1124744"/>
            <a:ext cx="864096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Пожар</a:t>
            </a:r>
            <a:r>
              <a:rPr lang="ru-RU" sz="3600" dirty="0"/>
              <a:t> </a:t>
            </a:r>
            <a:r>
              <a:rPr lang="ru-RU" sz="3600" b="1" dirty="0"/>
              <a:t>- неконтролируемый процесс горения, сопровождающийся уничтожением материальных ценностей и создающий опасность для жизни людей.</a:t>
            </a:r>
          </a:p>
        </p:txBody>
      </p:sp>
      <p:sp>
        <p:nvSpPr>
          <p:cNvPr id="4" name="AutoShape 2" descr="https://www.caf.com/media/7807/incendioforesta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www.krestianin.ru/sites/default/files/title_image/2016-07/pozh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37" y="4509120"/>
            <a:ext cx="3849283" cy="2165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365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Основы безопасности жизнедеятельности</vt:lpstr>
      <vt:lpstr>Рыжий зверь в печи сидит,  рыжий зверь на всех сердит. Он от злобы ест дрова  целый час, а может два. Ты рукой его не тронь, искусает всю ладонь.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пожарной безопасности  в школе, в доме</vt:lpstr>
      <vt:lpstr>Что такое пожар?</vt:lpstr>
      <vt:lpstr>Причины возникновения пожаров?</vt:lpstr>
      <vt:lpstr>Презентация PowerPoint</vt:lpstr>
      <vt:lpstr>Первичные средства тушения пожара</vt:lpstr>
      <vt:lpstr>Правила поведения при пожаре</vt:lpstr>
      <vt:lpstr> С огнем бороться мы должны, С водою мы напарники, Мы очень людям всем нужны. Так кто же мы?  </vt:lpstr>
      <vt:lpstr>Народная мудрость гласит…</vt:lpstr>
      <vt:lpstr>Из какого произведения строки?</vt:lpstr>
      <vt:lpstr>Из какого произведения строки?</vt:lpstr>
      <vt:lpstr>Из какого произведения строки?</vt:lpstr>
      <vt:lpstr>Из какого произведения строки?</vt:lpstr>
      <vt:lpstr>Закрепление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</dc:title>
  <dc:creator>Admin</dc:creator>
  <cp:lastModifiedBy>Admin</cp:lastModifiedBy>
  <cp:revision>12</cp:revision>
  <dcterms:created xsi:type="dcterms:W3CDTF">2018-12-09T10:18:58Z</dcterms:created>
  <dcterms:modified xsi:type="dcterms:W3CDTF">2018-12-09T15:32:56Z</dcterms:modified>
</cp:coreProperties>
</file>